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</p:sldIdLst>
  <p:sldSz cy="13716000" cx="2438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7" roundtripDataSignature="AMtx7mgBVjCeRln+iox1S9SBIwdJYoqxZ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 スライド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"/>
          <p:cNvSpPr txBox="1"/>
          <p:nvPr>
            <p:ph type="ctrTitle"/>
          </p:nvPr>
        </p:nvSpPr>
        <p:spPr>
          <a:xfrm>
            <a:off x="3047802" y="2244725"/>
            <a:ext cx="18286810" cy="4775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999"/>
              <a:buFont typeface="Calibri"/>
              <a:buNone/>
              <a:defRPr sz="11999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4"/>
          <p:cNvSpPr txBox="1"/>
          <p:nvPr>
            <p:ph idx="1" type="subTitle"/>
          </p:nvPr>
        </p:nvSpPr>
        <p:spPr>
          <a:xfrm>
            <a:off x="3047802" y="7204075"/>
            <a:ext cx="18286810" cy="3311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/>
            </a:lvl1pPr>
            <a:lvl2pPr lvl="1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/>
            </a:lvl2pPr>
            <a:lvl3pPr lvl="2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/>
            </a:lvl3pPr>
            <a:lvl4pPr lvl="3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4pPr>
            <a:lvl5pPr lvl="4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5pPr>
            <a:lvl6pPr lvl="5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6pPr>
            <a:lvl7pPr lvl="6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7pPr>
            <a:lvl8pPr lvl="7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8pPr>
            <a:lvl9pPr lvl="8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9pPr>
          </a:lstStyle>
          <a:p/>
        </p:txBody>
      </p:sp>
      <p:sp>
        <p:nvSpPr>
          <p:cNvPr id="14" name="Google Shape;14;p4"/>
          <p:cNvSpPr txBox="1"/>
          <p:nvPr>
            <p:ph idx="10" type="dt"/>
          </p:nvPr>
        </p:nvSpPr>
        <p:spPr>
          <a:xfrm>
            <a:off x="1676291" y="12712701"/>
            <a:ext cx="5486043" cy="730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4"/>
          <p:cNvSpPr txBox="1"/>
          <p:nvPr>
            <p:ph idx="11" type="ftr"/>
          </p:nvPr>
        </p:nvSpPr>
        <p:spPr>
          <a:xfrm>
            <a:off x="8076675" y="12712701"/>
            <a:ext cx="8229064" cy="730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4"/>
          <p:cNvSpPr txBox="1"/>
          <p:nvPr>
            <p:ph idx="12" type="sldNum"/>
          </p:nvPr>
        </p:nvSpPr>
        <p:spPr>
          <a:xfrm>
            <a:off x="17220079" y="12712701"/>
            <a:ext cx="5486043" cy="730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と縦書きテキスト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3"/>
          <p:cNvSpPr txBox="1"/>
          <p:nvPr>
            <p:ph type="title"/>
          </p:nvPr>
        </p:nvSpPr>
        <p:spPr>
          <a:xfrm>
            <a:off x="1676291" y="730251"/>
            <a:ext cx="21029831" cy="2651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3"/>
          <p:cNvSpPr txBox="1"/>
          <p:nvPr>
            <p:ph idx="1" type="body"/>
          </p:nvPr>
        </p:nvSpPr>
        <p:spPr>
          <a:xfrm rot="5400000">
            <a:off x="7839868" y="-2512326"/>
            <a:ext cx="8702677" cy="210298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3"/>
          <p:cNvSpPr txBox="1"/>
          <p:nvPr>
            <p:ph idx="10" type="dt"/>
          </p:nvPr>
        </p:nvSpPr>
        <p:spPr>
          <a:xfrm>
            <a:off x="1676291" y="12712701"/>
            <a:ext cx="5486043" cy="730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3"/>
          <p:cNvSpPr txBox="1"/>
          <p:nvPr>
            <p:ph idx="11" type="ftr"/>
          </p:nvPr>
        </p:nvSpPr>
        <p:spPr>
          <a:xfrm>
            <a:off x="8076675" y="12712701"/>
            <a:ext cx="8229064" cy="730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3"/>
          <p:cNvSpPr txBox="1"/>
          <p:nvPr>
            <p:ph idx="12" type="sldNum"/>
          </p:nvPr>
        </p:nvSpPr>
        <p:spPr>
          <a:xfrm>
            <a:off x="17220079" y="12712701"/>
            <a:ext cx="5486043" cy="730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縦書きタイトルと&#10;縦書きテキスト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/>
          <p:nvPr>
            <p:ph type="title"/>
          </p:nvPr>
        </p:nvSpPr>
        <p:spPr>
          <a:xfrm rot="5400000">
            <a:off x="14265556" y="3913361"/>
            <a:ext cx="11623677" cy="525745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4"/>
          <p:cNvSpPr txBox="1"/>
          <p:nvPr>
            <p:ph idx="1" type="body"/>
          </p:nvPr>
        </p:nvSpPr>
        <p:spPr>
          <a:xfrm rot="5400000">
            <a:off x="3598250" y="-1191706"/>
            <a:ext cx="11623677" cy="154675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4"/>
          <p:cNvSpPr txBox="1"/>
          <p:nvPr>
            <p:ph idx="10" type="dt"/>
          </p:nvPr>
        </p:nvSpPr>
        <p:spPr>
          <a:xfrm>
            <a:off x="1676291" y="12712701"/>
            <a:ext cx="5486043" cy="730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4"/>
          <p:cNvSpPr txBox="1"/>
          <p:nvPr>
            <p:ph idx="11" type="ftr"/>
          </p:nvPr>
        </p:nvSpPr>
        <p:spPr>
          <a:xfrm>
            <a:off x="8076675" y="12712701"/>
            <a:ext cx="8229064" cy="730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4"/>
          <p:cNvSpPr txBox="1"/>
          <p:nvPr>
            <p:ph idx="12" type="sldNum"/>
          </p:nvPr>
        </p:nvSpPr>
        <p:spPr>
          <a:xfrm>
            <a:off x="17220079" y="12712701"/>
            <a:ext cx="5486043" cy="730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とコンテンツ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5"/>
          <p:cNvSpPr txBox="1"/>
          <p:nvPr>
            <p:ph type="title"/>
          </p:nvPr>
        </p:nvSpPr>
        <p:spPr>
          <a:xfrm>
            <a:off x="1676291" y="730251"/>
            <a:ext cx="21029831" cy="2651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5"/>
          <p:cNvSpPr txBox="1"/>
          <p:nvPr>
            <p:ph idx="1" type="body"/>
          </p:nvPr>
        </p:nvSpPr>
        <p:spPr>
          <a:xfrm>
            <a:off x="1676291" y="3651251"/>
            <a:ext cx="21029831" cy="87026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5"/>
          <p:cNvSpPr txBox="1"/>
          <p:nvPr>
            <p:ph idx="10" type="dt"/>
          </p:nvPr>
        </p:nvSpPr>
        <p:spPr>
          <a:xfrm>
            <a:off x="1676291" y="12712701"/>
            <a:ext cx="5486043" cy="730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5"/>
          <p:cNvSpPr txBox="1"/>
          <p:nvPr>
            <p:ph idx="11" type="ftr"/>
          </p:nvPr>
        </p:nvSpPr>
        <p:spPr>
          <a:xfrm>
            <a:off x="8076675" y="12712701"/>
            <a:ext cx="8229064" cy="730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2" type="sldNum"/>
          </p:nvPr>
        </p:nvSpPr>
        <p:spPr>
          <a:xfrm>
            <a:off x="17220079" y="12712701"/>
            <a:ext cx="5486043" cy="730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セクション見出し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6"/>
          <p:cNvSpPr txBox="1"/>
          <p:nvPr>
            <p:ph type="title"/>
          </p:nvPr>
        </p:nvSpPr>
        <p:spPr>
          <a:xfrm>
            <a:off x="1663593" y="3419479"/>
            <a:ext cx="21029831" cy="57054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999"/>
              <a:buFont typeface="Calibri"/>
              <a:buNone/>
              <a:defRPr sz="11999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6"/>
          <p:cNvSpPr txBox="1"/>
          <p:nvPr>
            <p:ph idx="1" type="body"/>
          </p:nvPr>
        </p:nvSpPr>
        <p:spPr>
          <a:xfrm>
            <a:off x="1663593" y="9178928"/>
            <a:ext cx="21029831" cy="30003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888888"/>
              </a:buClr>
              <a:buSzPts val="4800"/>
              <a:buNone/>
              <a:defRPr sz="48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4000"/>
              <a:buNone/>
              <a:defRPr sz="4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3600"/>
              <a:buNone/>
              <a:defRPr sz="3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 sz="32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 sz="32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 sz="32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 sz="32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 sz="32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 sz="32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6"/>
          <p:cNvSpPr txBox="1"/>
          <p:nvPr>
            <p:ph idx="10" type="dt"/>
          </p:nvPr>
        </p:nvSpPr>
        <p:spPr>
          <a:xfrm>
            <a:off x="1676291" y="12712701"/>
            <a:ext cx="5486043" cy="730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1" type="ftr"/>
          </p:nvPr>
        </p:nvSpPr>
        <p:spPr>
          <a:xfrm>
            <a:off x="8076675" y="12712701"/>
            <a:ext cx="8229064" cy="730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17220079" y="12712701"/>
            <a:ext cx="5486043" cy="730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つのコンテンツ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1676291" y="730251"/>
            <a:ext cx="21029831" cy="2651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1676291" y="3651251"/>
            <a:ext cx="10362526" cy="87026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7"/>
          <p:cNvSpPr txBox="1"/>
          <p:nvPr>
            <p:ph idx="2" type="body"/>
          </p:nvPr>
        </p:nvSpPr>
        <p:spPr>
          <a:xfrm>
            <a:off x="12343596" y="3651251"/>
            <a:ext cx="10362526" cy="87026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7"/>
          <p:cNvSpPr txBox="1"/>
          <p:nvPr>
            <p:ph idx="10" type="dt"/>
          </p:nvPr>
        </p:nvSpPr>
        <p:spPr>
          <a:xfrm>
            <a:off x="1676291" y="12712701"/>
            <a:ext cx="5486043" cy="730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7"/>
          <p:cNvSpPr txBox="1"/>
          <p:nvPr>
            <p:ph idx="11" type="ftr"/>
          </p:nvPr>
        </p:nvSpPr>
        <p:spPr>
          <a:xfrm>
            <a:off x="8076675" y="12712701"/>
            <a:ext cx="8229064" cy="730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17220079" y="12712701"/>
            <a:ext cx="5486043" cy="730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比較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1679467" y="730251"/>
            <a:ext cx="21029831" cy="2651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8"/>
          <p:cNvSpPr txBox="1"/>
          <p:nvPr>
            <p:ph idx="1" type="body"/>
          </p:nvPr>
        </p:nvSpPr>
        <p:spPr>
          <a:xfrm>
            <a:off x="1679469" y="3362325"/>
            <a:ext cx="10314902" cy="164782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b="1"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b="1" sz="40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b="1" sz="32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b="1" sz="3200"/>
            </a:lvl5pPr>
            <a:lvl6pPr indent="-2286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b="1" sz="3200"/>
            </a:lvl6pPr>
            <a:lvl7pPr indent="-2286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b="1" sz="3200"/>
            </a:lvl7pPr>
            <a:lvl8pPr indent="-2286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b="1" sz="3200"/>
            </a:lvl8pPr>
            <a:lvl9pPr indent="-2286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b="1" sz="3200"/>
            </a:lvl9pPr>
          </a:lstStyle>
          <a:p/>
        </p:txBody>
      </p:sp>
      <p:sp>
        <p:nvSpPr>
          <p:cNvPr id="39" name="Google Shape;39;p8"/>
          <p:cNvSpPr txBox="1"/>
          <p:nvPr>
            <p:ph idx="2" type="body"/>
          </p:nvPr>
        </p:nvSpPr>
        <p:spPr>
          <a:xfrm>
            <a:off x="1679469" y="5010151"/>
            <a:ext cx="10314902" cy="73691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8"/>
          <p:cNvSpPr txBox="1"/>
          <p:nvPr>
            <p:ph idx="3" type="body"/>
          </p:nvPr>
        </p:nvSpPr>
        <p:spPr>
          <a:xfrm>
            <a:off x="12343598" y="3362325"/>
            <a:ext cx="10365701" cy="164782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b="1"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b="1" sz="40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b="1" sz="32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b="1" sz="3200"/>
            </a:lvl5pPr>
            <a:lvl6pPr indent="-2286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b="1" sz="3200"/>
            </a:lvl6pPr>
            <a:lvl7pPr indent="-2286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b="1" sz="3200"/>
            </a:lvl7pPr>
            <a:lvl8pPr indent="-2286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b="1" sz="3200"/>
            </a:lvl8pPr>
            <a:lvl9pPr indent="-2286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b="1" sz="3200"/>
            </a:lvl9pPr>
          </a:lstStyle>
          <a:p/>
        </p:txBody>
      </p:sp>
      <p:sp>
        <p:nvSpPr>
          <p:cNvPr id="41" name="Google Shape;41;p8"/>
          <p:cNvSpPr txBox="1"/>
          <p:nvPr>
            <p:ph idx="4" type="body"/>
          </p:nvPr>
        </p:nvSpPr>
        <p:spPr>
          <a:xfrm>
            <a:off x="12343598" y="5010151"/>
            <a:ext cx="10365701" cy="73691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8"/>
          <p:cNvSpPr txBox="1"/>
          <p:nvPr>
            <p:ph idx="10" type="dt"/>
          </p:nvPr>
        </p:nvSpPr>
        <p:spPr>
          <a:xfrm>
            <a:off x="1676291" y="12712701"/>
            <a:ext cx="5486043" cy="730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8"/>
          <p:cNvSpPr txBox="1"/>
          <p:nvPr>
            <p:ph idx="11" type="ftr"/>
          </p:nvPr>
        </p:nvSpPr>
        <p:spPr>
          <a:xfrm>
            <a:off x="8076675" y="12712701"/>
            <a:ext cx="8229064" cy="730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8"/>
          <p:cNvSpPr txBox="1"/>
          <p:nvPr>
            <p:ph idx="12" type="sldNum"/>
          </p:nvPr>
        </p:nvSpPr>
        <p:spPr>
          <a:xfrm>
            <a:off x="17220079" y="12712701"/>
            <a:ext cx="5486043" cy="730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のみ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 txBox="1"/>
          <p:nvPr>
            <p:ph type="title"/>
          </p:nvPr>
        </p:nvSpPr>
        <p:spPr>
          <a:xfrm>
            <a:off x="1676291" y="730251"/>
            <a:ext cx="21029831" cy="2651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9"/>
          <p:cNvSpPr txBox="1"/>
          <p:nvPr>
            <p:ph idx="10" type="dt"/>
          </p:nvPr>
        </p:nvSpPr>
        <p:spPr>
          <a:xfrm>
            <a:off x="1676291" y="12712701"/>
            <a:ext cx="5486043" cy="730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9"/>
          <p:cNvSpPr txBox="1"/>
          <p:nvPr>
            <p:ph idx="11" type="ftr"/>
          </p:nvPr>
        </p:nvSpPr>
        <p:spPr>
          <a:xfrm>
            <a:off x="8076675" y="12712701"/>
            <a:ext cx="8229064" cy="730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9"/>
          <p:cNvSpPr txBox="1"/>
          <p:nvPr>
            <p:ph idx="12" type="sldNum"/>
          </p:nvPr>
        </p:nvSpPr>
        <p:spPr>
          <a:xfrm>
            <a:off x="17220079" y="12712701"/>
            <a:ext cx="5486043" cy="730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白紙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 txBox="1"/>
          <p:nvPr>
            <p:ph idx="10" type="dt"/>
          </p:nvPr>
        </p:nvSpPr>
        <p:spPr>
          <a:xfrm>
            <a:off x="1676291" y="12712701"/>
            <a:ext cx="5486043" cy="730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0"/>
          <p:cNvSpPr txBox="1"/>
          <p:nvPr>
            <p:ph idx="11" type="ftr"/>
          </p:nvPr>
        </p:nvSpPr>
        <p:spPr>
          <a:xfrm>
            <a:off x="8076675" y="12712701"/>
            <a:ext cx="8229064" cy="730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0"/>
          <p:cNvSpPr txBox="1"/>
          <p:nvPr>
            <p:ph idx="12" type="sldNum"/>
          </p:nvPr>
        </p:nvSpPr>
        <p:spPr>
          <a:xfrm>
            <a:off x="17220079" y="12712701"/>
            <a:ext cx="5486043" cy="730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付きのコンテンツ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/>
          <p:nvPr>
            <p:ph type="title"/>
          </p:nvPr>
        </p:nvSpPr>
        <p:spPr>
          <a:xfrm>
            <a:off x="1679467" y="914400"/>
            <a:ext cx="7863963" cy="3200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Calibri"/>
              <a:buNone/>
              <a:defRPr sz="6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1"/>
          <p:cNvSpPr txBox="1"/>
          <p:nvPr>
            <p:ph idx="1" type="body"/>
          </p:nvPr>
        </p:nvSpPr>
        <p:spPr>
          <a:xfrm>
            <a:off x="10365701" y="1974852"/>
            <a:ext cx="12343597" cy="9747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635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400"/>
              <a:buChar char="•"/>
              <a:defRPr sz="6400"/>
            </a:lvl1pPr>
            <a:lvl2pPr indent="-5842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600"/>
              <a:buChar char="•"/>
              <a:defRPr sz="5600"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indent="-482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4pPr>
            <a:lvl5pPr indent="-482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5pPr>
            <a:lvl6pPr indent="-4826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6pPr>
            <a:lvl7pPr indent="-4826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7pPr>
            <a:lvl8pPr indent="-4826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8pPr>
            <a:lvl9pPr indent="-4826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sz="4000"/>
            </a:lvl9pPr>
          </a:lstStyle>
          <a:p/>
        </p:txBody>
      </p:sp>
      <p:sp>
        <p:nvSpPr>
          <p:cNvPr id="57" name="Google Shape;57;p11"/>
          <p:cNvSpPr txBox="1"/>
          <p:nvPr>
            <p:ph idx="2" type="body"/>
          </p:nvPr>
        </p:nvSpPr>
        <p:spPr>
          <a:xfrm>
            <a:off x="1679467" y="4114801"/>
            <a:ext cx="7863963" cy="76231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5pPr>
            <a:lvl6pPr indent="-2286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6pPr>
            <a:lvl7pPr indent="-2286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7pPr>
            <a:lvl8pPr indent="-2286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8pPr>
            <a:lvl9pPr indent="-2286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9pPr>
          </a:lstStyle>
          <a:p/>
        </p:txBody>
      </p:sp>
      <p:sp>
        <p:nvSpPr>
          <p:cNvPr id="58" name="Google Shape;58;p11"/>
          <p:cNvSpPr txBox="1"/>
          <p:nvPr>
            <p:ph idx="10" type="dt"/>
          </p:nvPr>
        </p:nvSpPr>
        <p:spPr>
          <a:xfrm>
            <a:off x="1676291" y="12712701"/>
            <a:ext cx="5486043" cy="730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1"/>
          <p:cNvSpPr txBox="1"/>
          <p:nvPr>
            <p:ph idx="11" type="ftr"/>
          </p:nvPr>
        </p:nvSpPr>
        <p:spPr>
          <a:xfrm>
            <a:off x="8076675" y="12712701"/>
            <a:ext cx="8229064" cy="730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1"/>
          <p:cNvSpPr txBox="1"/>
          <p:nvPr>
            <p:ph idx="12" type="sldNum"/>
          </p:nvPr>
        </p:nvSpPr>
        <p:spPr>
          <a:xfrm>
            <a:off x="17220079" y="12712701"/>
            <a:ext cx="5486043" cy="730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付きの図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/>
          <p:nvPr>
            <p:ph type="title"/>
          </p:nvPr>
        </p:nvSpPr>
        <p:spPr>
          <a:xfrm>
            <a:off x="1679467" y="914400"/>
            <a:ext cx="7863963" cy="3200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Calibri"/>
              <a:buNone/>
              <a:defRPr sz="6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2"/>
          <p:cNvSpPr/>
          <p:nvPr>
            <p:ph idx="2" type="pic"/>
          </p:nvPr>
        </p:nvSpPr>
        <p:spPr>
          <a:xfrm>
            <a:off x="10365701" y="1974852"/>
            <a:ext cx="12343597" cy="9747251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2"/>
          <p:cNvSpPr txBox="1"/>
          <p:nvPr>
            <p:ph idx="1" type="body"/>
          </p:nvPr>
        </p:nvSpPr>
        <p:spPr>
          <a:xfrm>
            <a:off x="1679467" y="4114801"/>
            <a:ext cx="7863963" cy="76231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5pPr>
            <a:lvl6pPr indent="-2286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6pPr>
            <a:lvl7pPr indent="-2286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7pPr>
            <a:lvl8pPr indent="-2286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8pPr>
            <a:lvl9pPr indent="-2286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9pPr>
          </a:lstStyle>
          <a:p/>
        </p:txBody>
      </p:sp>
      <p:sp>
        <p:nvSpPr>
          <p:cNvPr id="65" name="Google Shape;65;p12"/>
          <p:cNvSpPr txBox="1"/>
          <p:nvPr>
            <p:ph idx="10" type="dt"/>
          </p:nvPr>
        </p:nvSpPr>
        <p:spPr>
          <a:xfrm>
            <a:off x="1676291" y="12712701"/>
            <a:ext cx="5486043" cy="730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2"/>
          <p:cNvSpPr txBox="1"/>
          <p:nvPr>
            <p:ph idx="11" type="ftr"/>
          </p:nvPr>
        </p:nvSpPr>
        <p:spPr>
          <a:xfrm>
            <a:off x="8076675" y="12712701"/>
            <a:ext cx="8229064" cy="730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2"/>
          <p:cNvSpPr txBox="1"/>
          <p:nvPr>
            <p:ph idx="12" type="sldNum"/>
          </p:nvPr>
        </p:nvSpPr>
        <p:spPr>
          <a:xfrm>
            <a:off x="17220079" y="12712701"/>
            <a:ext cx="5486043" cy="730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/>
          <p:nvPr>
            <p:ph type="title"/>
          </p:nvPr>
        </p:nvSpPr>
        <p:spPr>
          <a:xfrm>
            <a:off x="1676291" y="730251"/>
            <a:ext cx="21029831" cy="2651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800"/>
              <a:buFont typeface="Calibri"/>
              <a:buNone/>
              <a:defRPr b="0" i="0" sz="8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3"/>
          <p:cNvSpPr txBox="1"/>
          <p:nvPr>
            <p:ph idx="1" type="body"/>
          </p:nvPr>
        </p:nvSpPr>
        <p:spPr>
          <a:xfrm>
            <a:off x="1676291" y="3651251"/>
            <a:ext cx="21029831" cy="87026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584200" lvl="0" marL="457200" marR="0" rtl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b="0" i="0" sz="5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533400" lvl="1" marL="914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b="0" i="0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482600" lvl="2" marL="1371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  <a:defRPr b="0" i="0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4572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457200" lvl="4" marL="22860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457200" lvl="5" marL="2743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457200" lvl="6" marL="3200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457200" lvl="7" marL="3657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457200" lvl="8" marL="4114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3"/>
          <p:cNvSpPr txBox="1"/>
          <p:nvPr>
            <p:ph idx="10" type="dt"/>
          </p:nvPr>
        </p:nvSpPr>
        <p:spPr>
          <a:xfrm>
            <a:off x="1676291" y="12712701"/>
            <a:ext cx="5486043" cy="730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3"/>
          <p:cNvSpPr txBox="1"/>
          <p:nvPr>
            <p:ph idx="11" type="ftr"/>
          </p:nvPr>
        </p:nvSpPr>
        <p:spPr>
          <a:xfrm>
            <a:off x="8076675" y="12712701"/>
            <a:ext cx="8229064" cy="730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3"/>
          <p:cNvSpPr txBox="1"/>
          <p:nvPr>
            <p:ph idx="12" type="sldNum"/>
          </p:nvPr>
        </p:nvSpPr>
        <p:spPr>
          <a:xfrm>
            <a:off x="17220079" y="12712701"/>
            <a:ext cx="5486043" cy="730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グラフィカル ユーザー インターフェイス&#10;&#10;中程度の精度で自動的に生成された説明" id="84" name="Google Shape;84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24384000" cy="13716000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"/>
          <p:cNvSpPr txBox="1"/>
          <p:nvPr>
            <p:ph type="ctrTitle"/>
          </p:nvPr>
        </p:nvSpPr>
        <p:spPr>
          <a:xfrm>
            <a:off x="18240393" y="766215"/>
            <a:ext cx="5021052" cy="95147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700"/>
              <a:buFont typeface="Arial"/>
              <a:buNone/>
            </a:pPr>
            <a:r>
              <a:rPr lang="ja-JP" sz="47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お名前</a:t>
            </a:r>
            <a:endParaRPr/>
          </a:p>
        </p:txBody>
      </p:sp>
      <p:sp>
        <p:nvSpPr>
          <p:cNvPr id="86" name="Google Shape;86;p1"/>
          <p:cNvSpPr txBox="1"/>
          <p:nvPr/>
        </p:nvSpPr>
        <p:spPr>
          <a:xfrm>
            <a:off x="18409600" y="2483902"/>
            <a:ext cx="4682637" cy="54000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rPr b="0" i="0" lang="ja-JP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ご所属</a:t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1"/>
          <p:cNvSpPr txBox="1"/>
          <p:nvPr/>
        </p:nvSpPr>
        <p:spPr>
          <a:xfrm>
            <a:off x="898287" y="977142"/>
            <a:ext cx="2494465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ja-JP" sz="4400" u="none" cap="none" strike="noStrike">
                <a:solidFill>
                  <a:srgbClr val="1F2952"/>
                </a:solidFill>
                <a:latin typeface="Arial"/>
                <a:ea typeface="Arial"/>
                <a:cs typeface="Arial"/>
                <a:sym typeface="Arial"/>
              </a:rPr>
              <a:t>#LET61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グラフィカル ユーザー インターフェイス&#10;&#10;中程度の精度で自動的に生成された説明" id="92" name="Google Shape;92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24384000" cy="13716000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2"/>
          <p:cNvSpPr txBox="1"/>
          <p:nvPr>
            <p:ph type="ctrTitle"/>
          </p:nvPr>
        </p:nvSpPr>
        <p:spPr>
          <a:xfrm>
            <a:off x="18240393" y="766215"/>
            <a:ext cx="5021052" cy="95147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700"/>
              <a:buFont typeface="Arial"/>
              <a:buNone/>
            </a:pPr>
            <a:r>
              <a:rPr lang="ja-JP" sz="47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列都 太郎</a:t>
            </a:r>
            <a:endParaRPr/>
          </a:p>
        </p:txBody>
      </p:sp>
      <p:sp>
        <p:nvSpPr>
          <p:cNvPr id="94" name="Google Shape;94;p2"/>
          <p:cNvSpPr txBox="1"/>
          <p:nvPr/>
        </p:nvSpPr>
        <p:spPr>
          <a:xfrm>
            <a:off x="18409600" y="2483902"/>
            <a:ext cx="4682637" cy="54000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rPr lang="ja-JP" sz="3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LET大学</a:t>
            </a:r>
            <a:endParaRPr sz="36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2"/>
          <p:cNvSpPr txBox="1"/>
          <p:nvPr/>
        </p:nvSpPr>
        <p:spPr>
          <a:xfrm>
            <a:off x="898287" y="977142"/>
            <a:ext cx="2494465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ja-JP" sz="4400">
                <a:solidFill>
                  <a:srgbClr val="1F2952"/>
                </a:solidFill>
                <a:latin typeface="Arial"/>
                <a:ea typeface="Arial"/>
                <a:cs typeface="Arial"/>
                <a:sym typeface="Arial"/>
              </a:rPr>
              <a:t>#LET61</a:t>
            </a:r>
            <a:endParaRPr/>
          </a:p>
        </p:txBody>
      </p:sp>
      <p:sp>
        <p:nvSpPr>
          <p:cNvPr id="96" name="Google Shape;96;p2"/>
          <p:cNvSpPr txBox="1"/>
          <p:nvPr/>
        </p:nvSpPr>
        <p:spPr>
          <a:xfrm>
            <a:off x="4998668" y="5218772"/>
            <a:ext cx="16099500" cy="286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3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作成例です。</a:t>
            </a:r>
            <a:endParaRPr sz="3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3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右上のテキストボックスの上部にお名前、下部にご所属をご入力ください。</a:t>
            </a:r>
            <a:endParaRPr sz="3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3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次に、パワーポイントの「ファイル」から「エクスポート」を選び、ファイル形式を「JPEG」にして保存してください。</a:t>
            </a:r>
            <a:endParaRPr sz="3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3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その際、</a:t>
            </a:r>
            <a:r>
              <a:rPr b="1" lang="ja-JP" sz="3600">
                <a:solidFill>
                  <a:srgbClr val="E8B137"/>
                </a:solidFill>
                <a:latin typeface="Calibri"/>
                <a:ea typeface="Calibri"/>
                <a:cs typeface="Calibri"/>
                <a:sym typeface="Calibri"/>
              </a:rPr>
              <a:t>幅を「1920」、高さを「1080」</a:t>
            </a:r>
            <a:r>
              <a:rPr lang="ja-JP" sz="3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にご指定ください。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テーマ">
  <a:themeElements>
    <a:clrScheme name="Office テーマ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2020-07-16T02:13:22Z</dcterms:created>
  <dc:creator>Microsoft Office User</dc:creator>
</cp:coreProperties>
</file>